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8/25/2014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Mr. Sweet’s social studies class</a:t>
            </a:r>
            <a:endParaRPr lang="en-US" dirty="0"/>
          </a:p>
        </p:txBody>
      </p:sp>
      <p:sp>
        <p:nvSpPr>
          <p:cNvPr id="3" name="Subtitle 2"/>
          <p:cNvSpPr>
            <a:spLocks noGrp="1"/>
          </p:cNvSpPr>
          <p:nvPr>
            <p:ph type="subTitle" idx="1"/>
          </p:nvPr>
        </p:nvSpPr>
        <p:spPr/>
        <p:txBody>
          <a:bodyPr/>
          <a:lstStyle/>
          <a:p>
            <a:r>
              <a:rPr lang="en-US" dirty="0" smtClean="0"/>
              <a:t>2014-2015 school year</a:t>
            </a:r>
          </a:p>
          <a:p>
            <a:r>
              <a:rPr lang="en-US" dirty="0" smtClean="0"/>
              <a:t>B days</a:t>
            </a:r>
            <a:endParaRPr lang="en-US" dirty="0"/>
          </a:p>
        </p:txBody>
      </p:sp>
    </p:spTree>
    <p:extLst>
      <p:ext uri="{BB962C8B-B14F-4D97-AF65-F5344CB8AC3E}">
        <p14:creationId xmlns:p14="http://schemas.microsoft.com/office/powerpoint/2010/main" val="407569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for work cont.</a:t>
            </a:r>
            <a:endParaRPr lang="en-US" dirty="0"/>
          </a:p>
        </p:txBody>
      </p:sp>
      <p:sp>
        <p:nvSpPr>
          <p:cNvPr id="3" name="Content Placeholder 2"/>
          <p:cNvSpPr>
            <a:spLocks noGrp="1"/>
          </p:cNvSpPr>
          <p:nvPr>
            <p:ph idx="1"/>
          </p:nvPr>
        </p:nvSpPr>
        <p:spPr/>
        <p:txBody>
          <a:bodyPr/>
          <a:lstStyle/>
          <a:p>
            <a:pPr marL="0" indent="0">
              <a:buNone/>
            </a:pPr>
            <a:r>
              <a:rPr lang="en-US" dirty="0"/>
              <a:t>4.	All work should be neatly handwritten in </a:t>
            </a:r>
            <a:r>
              <a:rPr lang="en-US" dirty="0" smtClean="0"/>
              <a:t>blue </a:t>
            </a:r>
            <a:r>
              <a:rPr lang="en-US" dirty="0"/>
              <a:t>or black ink </a:t>
            </a:r>
            <a:r>
              <a:rPr lang="en-US" dirty="0" smtClean="0"/>
              <a:t>or </a:t>
            </a:r>
            <a:r>
              <a:rPr lang="en-US" dirty="0"/>
              <a:t>in pencil. </a:t>
            </a:r>
            <a:r>
              <a:rPr lang="en-US" dirty="0" smtClean="0"/>
              <a:t>Work </a:t>
            </a:r>
            <a:r>
              <a:rPr lang="en-US" dirty="0"/>
              <a:t>may also be typed and printed when </a:t>
            </a:r>
            <a:r>
              <a:rPr lang="en-US" dirty="0" smtClean="0"/>
              <a:t>the </a:t>
            </a:r>
            <a:r>
              <a:rPr lang="en-US" dirty="0"/>
              <a:t>teacher gives permission for this. Assignments </a:t>
            </a:r>
            <a:r>
              <a:rPr lang="en-US" dirty="0" smtClean="0"/>
              <a:t>will </a:t>
            </a:r>
            <a:r>
              <a:rPr lang="en-US" dirty="0"/>
              <a:t>not </a:t>
            </a:r>
            <a:r>
              <a:rPr lang="en-US" dirty="0" smtClean="0"/>
              <a:t>be </a:t>
            </a:r>
            <a:r>
              <a:rPr lang="en-US" dirty="0"/>
              <a:t>accepted via email.</a:t>
            </a:r>
          </a:p>
          <a:p>
            <a:pPr marL="0" indent="0">
              <a:buNone/>
            </a:pPr>
            <a:r>
              <a:rPr lang="en-US" dirty="0"/>
              <a:t>5.	All work should be neat in appearance and done on a full </a:t>
            </a:r>
            <a:r>
              <a:rPr lang="en-US" dirty="0" smtClean="0"/>
              <a:t>sheet </a:t>
            </a:r>
            <a:r>
              <a:rPr lang="en-US" dirty="0"/>
              <a:t>of loose leaf notebook paper:  </a:t>
            </a:r>
            <a:r>
              <a:rPr lang="en-US" dirty="0" smtClean="0"/>
              <a:t>NO torn </a:t>
            </a:r>
            <a:r>
              <a:rPr lang="en-US" dirty="0"/>
              <a:t>edges, NO </a:t>
            </a:r>
            <a:r>
              <a:rPr lang="en-US" dirty="0" smtClean="0"/>
              <a:t>rumpled </a:t>
            </a:r>
            <a:r>
              <a:rPr lang="en-US" dirty="0"/>
              <a:t>papers, NO necessary marks or doodles on </a:t>
            </a:r>
            <a:r>
              <a:rPr lang="en-US" dirty="0" smtClean="0"/>
              <a:t>paper</a:t>
            </a:r>
            <a:r>
              <a:rPr lang="en-US" dirty="0"/>
              <a:t>, no globs of white out to </a:t>
            </a:r>
            <a:r>
              <a:rPr lang="en-US" dirty="0" smtClean="0"/>
              <a:t>make corrections </a:t>
            </a:r>
            <a:r>
              <a:rPr lang="en-US" dirty="0"/>
              <a:t>(use one </a:t>
            </a:r>
            <a:r>
              <a:rPr lang="en-US" dirty="0" smtClean="0"/>
              <a:t>line </a:t>
            </a:r>
            <a:r>
              <a:rPr lang="en-US" dirty="0"/>
              <a:t>for mark outs).</a:t>
            </a:r>
          </a:p>
          <a:p>
            <a:endParaRPr lang="en-US" dirty="0"/>
          </a:p>
        </p:txBody>
      </p:sp>
    </p:spTree>
    <p:extLst>
      <p:ext uri="{BB962C8B-B14F-4D97-AF65-F5344CB8AC3E}">
        <p14:creationId xmlns:p14="http://schemas.microsoft.com/office/powerpoint/2010/main" val="2872651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website</a:t>
            </a:r>
            <a:endParaRPr lang="en-US" dirty="0"/>
          </a:p>
        </p:txBody>
      </p:sp>
      <p:sp>
        <p:nvSpPr>
          <p:cNvPr id="3" name="Content Placeholder 2"/>
          <p:cNvSpPr>
            <a:spLocks noGrp="1"/>
          </p:cNvSpPr>
          <p:nvPr>
            <p:ph idx="1"/>
          </p:nvPr>
        </p:nvSpPr>
        <p:spPr/>
        <p:txBody>
          <a:bodyPr/>
          <a:lstStyle/>
          <a:p>
            <a:r>
              <a:rPr lang="en-US" dirty="0"/>
              <a:t>Social Studies will utilize teacher websites as a supplement to classroom instruction.  Websites will be updated frequently to reflect activities completed in class.  Websites can be accessed through Jay M. Robison’s webpage and also provide a link to teacher email.  Students and parents will be able to access a HW calendar, notebook pages, and some classroom activities, along with announcements and important links through the website.</a:t>
            </a:r>
          </a:p>
        </p:txBody>
      </p:sp>
    </p:spTree>
    <p:extLst>
      <p:ext uri="{BB962C8B-B14F-4D97-AF65-F5344CB8AC3E}">
        <p14:creationId xmlns:p14="http://schemas.microsoft.com/office/powerpoint/2010/main" val="66141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You will </a:t>
            </a:r>
            <a:r>
              <a:rPr lang="en-US" dirty="0"/>
              <a:t>be attending </a:t>
            </a:r>
            <a:r>
              <a:rPr lang="en-US" dirty="0" smtClean="0"/>
              <a:t>social students </a:t>
            </a:r>
            <a:r>
              <a:rPr lang="en-US" dirty="0"/>
              <a:t>every other day.  Homework will be given to enhance the curriculum and improve study habits.</a:t>
            </a:r>
          </a:p>
          <a:p>
            <a:r>
              <a:rPr lang="en-US" dirty="0"/>
              <a:t>Some homework assignments may be due the next </a:t>
            </a:r>
            <a:r>
              <a:rPr lang="en-US" dirty="0" smtClean="0"/>
              <a:t>social students </a:t>
            </a:r>
            <a:r>
              <a:rPr lang="en-US" dirty="0"/>
              <a:t>period, </a:t>
            </a:r>
            <a:r>
              <a:rPr lang="en-US" dirty="0" smtClean="0"/>
              <a:t>others </a:t>
            </a:r>
            <a:r>
              <a:rPr lang="en-US" dirty="0"/>
              <a:t>may be due several classes later.</a:t>
            </a:r>
          </a:p>
          <a:p>
            <a:endParaRPr lang="en-US" dirty="0"/>
          </a:p>
        </p:txBody>
      </p:sp>
    </p:spTree>
    <p:extLst>
      <p:ext uri="{BB962C8B-B14F-4D97-AF65-F5344CB8AC3E}">
        <p14:creationId xmlns:p14="http://schemas.microsoft.com/office/powerpoint/2010/main" val="489042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Late/missing homework</a:t>
            </a:r>
            <a:endParaRPr lang="en-US" dirty="0"/>
          </a:p>
        </p:txBody>
      </p:sp>
      <p:sp>
        <p:nvSpPr>
          <p:cNvPr id="3" name="Content Placeholder 2"/>
          <p:cNvSpPr>
            <a:spLocks noGrp="1"/>
          </p:cNvSpPr>
          <p:nvPr>
            <p:ph idx="1"/>
          </p:nvPr>
        </p:nvSpPr>
        <p:spPr/>
        <p:txBody>
          <a:bodyPr/>
          <a:lstStyle/>
          <a:p>
            <a:r>
              <a:rPr lang="en-US" dirty="0"/>
              <a:t>If </a:t>
            </a:r>
            <a:r>
              <a:rPr lang="en-US" dirty="0" smtClean="0"/>
              <a:t>you fail </a:t>
            </a:r>
            <a:r>
              <a:rPr lang="en-US" dirty="0"/>
              <a:t>to complete a homework assignment on time, </a:t>
            </a:r>
            <a:r>
              <a:rPr lang="en-US" dirty="0" smtClean="0"/>
              <a:t>you </a:t>
            </a:r>
            <a:r>
              <a:rPr lang="en-US" dirty="0"/>
              <a:t>will not receive credit until it is turned in. It becomes </a:t>
            </a:r>
            <a:r>
              <a:rPr lang="en-US" dirty="0" smtClean="0"/>
              <a:t>your </a:t>
            </a:r>
            <a:r>
              <a:rPr lang="en-US" dirty="0"/>
              <a:t>responsibility to show the teacher all late completed homework. </a:t>
            </a:r>
          </a:p>
          <a:p>
            <a:r>
              <a:rPr lang="en-US" dirty="0"/>
              <a:t>When homework is turned in late, the highest </a:t>
            </a:r>
            <a:r>
              <a:rPr lang="en-US" dirty="0" smtClean="0"/>
              <a:t>you </a:t>
            </a:r>
            <a:r>
              <a:rPr lang="en-US" dirty="0"/>
              <a:t>can earn is a 70. </a:t>
            </a:r>
          </a:p>
          <a:p>
            <a:endParaRPr lang="en-US" dirty="0"/>
          </a:p>
        </p:txBody>
      </p:sp>
    </p:spTree>
    <p:extLst>
      <p:ext uri="{BB962C8B-B14F-4D97-AF65-F5344CB8AC3E}">
        <p14:creationId xmlns:p14="http://schemas.microsoft.com/office/powerpoint/2010/main" val="1354319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Tutoring</a:t>
            </a:r>
            <a:endParaRPr lang="en-US" dirty="0"/>
          </a:p>
        </p:txBody>
      </p:sp>
      <p:sp>
        <p:nvSpPr>
          <p:cNvPr id="3" name="Content Placeholder 2"/>
          <p:cNvSpPr>
            <a:spLocks noGrp="1"/>
          </p:cNvSpPr>
          <p:nvPr>
            <p:ph idx="1"/>
          </p:nvPr>
        </p:nvSpPr>
        <p:spPr/>
        <p:txBody>
          <a:bodyPr/>
          <a:lstStyle/>
          <a:p>
            <a:r>
              <a:rPr lang="en-US" dirty="0"/>
              <a:t>I am available Tuesday mornings before school by appointment.</a:t>
            </a:r>
          </a:p>
          <a:p>
            <a:r>
              <a:rPr lang="en-US" dirty="0"/>
              <a:t>Tutoring Time: 7:15-7:45 </a:t>
            </a:r>
            <a:r>
              <a:rPr lang="en-US" dirty="0" smtClean="0"/>
              <a:t>AM</a:t>
            </a:r>
            <a:endParaRPr lang="en-US" dirty="0"/>
          </a:p>
        </p:txBody>
      </p:sp>
    </p:spTree>
    <p:extLst>
      <p:ext uri="{BB962C8B-B14F-4D97-AF65-F5344CB8AC3E}">
        <p14:creationId xmlns:p14="http://schemas.microsoft.com/office/powerpoint/2010/main" val="203583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r>
              <a:rPr lang="en-US" dirty="0"/>
              <a:t>Our time together is valuable; meeting every other day and getting through over half of the World’s History!</a:t>
            </a:r>
          </a:p>
          <a:p>
            <a:r>
              <a:rPr lang="en-US" dirty="0"/>
              <a:t>You are expected to come to class prepared with your materials &amp; assignments. </a:t>
            </a:r>
          </a:p>
          <a:p>
            <a:r>
              <a:rPr lang="en-US" dirty="0"/>
              <a:t>If you miss class, you are responsible for getting the work you missed.</a:t>
            </a:r>
          </a:p>
          <a:p>
            <a:r>
              <a:rPr lang="en-US" dirty="0"/>
              <a:t>Missing class does not excuse you from turning in work that was assigned while you were present.</a:t>
            </a:r>
            <a:endParaRPr lang="en-US" dirty="0"/>
          </a:p>
        </p:txBody>
      </p:sp>
    </p:spTree>
    <p:extLst>
      <p:ext uri="{BB962C8B-B14F-4D97-AF65-F5344CB8AC3E}">
        <p14:creationId xmlns:p14="http://schemas.microsoft.com/office/powerpoint/2010/main" val="1210061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policy</a:t>
            </a:r>
            <a:endParaRPr lang="en-US" dirty="0"/>
          </a:p>
        </p:txBody>
      </p:sp>
      <p:sp>
        <p:nvSpPr>
          <p:cNvPr id="3" name="Content Placeholder 2"/>
          <p:cNvSpPr>
            <a:spLocks noGrp="1"/>
          </p:cNvSpPr>
          <p:nvPr>
            <p:ph idx="1"/>
          </p:nvPr>
        </p:nvSpPr>
        <p:spPr/>
        <p:txBody>
          <a:bodyPr/>
          <a:lstStyle/>
          <a:p>
            <a:r>
              <a:rPr lang="en-US" dirty="0"/>
              <a:t>Grades will be determined by the following percentages:</a:t>
            </a:r>
          </a:p>
          <a:p>
            <a:pPr lvl="1"/>
            <a:r>
              <a:rPr lang="en-US" dirty="0"/>
              <a:t>Informal Assessment - Class work/notebook/unannounced quizzes/ Homework-35%</a:t>
            </a:r>
          </a:p>
          <a:p>
            <a:pPr lvl="1"/>
            <a:r>
              <a:rPr lang="en-US" dirty="0"/>
              <a:t>Formal Assessment—Tests and announced quizzes, and Projects - 65% </a:t>
            </a:r>
          </a:p>
        </p:txBody>
      </p:sp>
    </p:spTree>
    <p:extLst>
      <p:ext uri="{BB962C8B-B14F-4D97-AF65-F5344CB8AC3E}">
        <p14:creationId xmlns:p14="http://schemas.microsoft.com/office/powerpoint/2010/main" val="780472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Scale</a:t>
            </a:r>
            <a:endParaRPr lang="en-US" dirty="0"/>
          </a:p>
        </p:txBody>
      </p:sp>
      <p:sp>
        <p:nvSpPr>
          <p:cNvPr id="3" name="Content Placeholder 2"/>
          <p:cNvSpPr>
            <a:spLocks noGrp="1"/>
          </p:cNvSpPr>
          <p:nvPr>
            <p:ph idx="1"/>
          </p:nvPr>
        </p:nvSpPr>
        <p:spPr/>
        <p:txBody>
          <a:bodyPr/>
          <a:lstStyle/>
          <a:p>
            <a:r>
              <a:rPr lang="en-US" dirty="0"/>
              <a:t>A= 93-100</a:t>
            </a:r>
          </a:p>
          <a:p>
            <a:r>
              <a:rPr lang="en-US" dirty="0"/>
              <a:t>B= 85-92</a:t>
            </a:r>
          </a:p>
          <a:p>
            <a:r>
              <a:rPr lang="en-US" dirty="0"/>
              <a:t>C= 77-84</a:t>
            </a:r>
          </a:p>
          <a:p>
            <a:r>
              <a:rPr lang="en-US" dirty="0"/>
              <a:t>D=70-76</a:t>
            </a:r>
          </a:p>
          <a:p>
            <a:r>
              <a:rPr lang="en-US" dirty="0"/>
              <a:t>F= 69 and </a:t>
            </a:r>
            <a:r>
              <a:rPr lang="en-US" dirty="0" smtClean="0"/>
              <a:t>below</a:t>
            </a:r>
            <a:endParaRPr lang="en-US" dirty="0"/>
          </a:p>
        </p:txBody>
      </p:sp>
    </p:spTree>
    <p:extLst>
      <p:ext uri="{BB962C8B-B14F-4D97-AF65-F5344CB8AC3E}">
        <p14:creationId xmlns:p14="http://schemas.microsoft.com/office/powerpoint/2010/main" val="3188673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Corrections</a:t>
            </a:r>
            <a:endParaRPr lang="en-US" dirty="0"/>
          </a:p>
        </p:txBody>
      </p:sp>
      <p:sp>
        <p:nvSpPr>
          <p:cNvPr id="3" name="Content Placeholder 2"/>
          <p:cNvSpPr>
            <a:spLocks noGrp="1"/>
          </p:cNvSpPr>
          <p:nvPr>
            <p:ph idx="1"/>
          </p:nvPr>
        </p:nvSpPr>
        <p:spPr/>
        <p:txBody>
          <a:bodyPr/>
          <a:lstStyle/>
          <a:p>
            <a:r>
              <a:rPr lang="en-US" dirty="0"/>
              <a:t>Tests and Projects/Writing Assignments with lower than an 84% can be brought up to an 84% through a test correction procedure as detailed by the teacher.  </a:t>
            </a:r>
          </a:p>
          <a:p>
            <a:r>
              <a:rPr lang="en-US" dirty="0"/>
              <a:t>Quiz corrections may only be made if the score is below an 80% and the student has NO missing assignments for that unit of study. </a:t>
            </a:r>
          </a:p>
        </p:txBody>
      </p:sp>
    </p:spTree>
    <p:extLst>
      <p:ext uri="{BB962C8B-B14F-4D97-AF65-F5344CB8AC3E}">
        <p14:creationId xmlns:p14="http://schemas.microsoft.com/office/powerpoint/2010/main" val="3043772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supplies</a:t>
            </a:r>
            <a:endParaRPr lang="en-US" dirty="0"/>
          </a:p>
        </p:txBody>
      </p:sp>
      <p:sp>
        <p:nvSpPr>
          <p:cNvPr id="3" name="Content Placeholder 2"/>
          <p:cNvSpPr>
            <a:spLocks noGrp="1"/>
          </p:cNvSpPr>
          <p:nvPr>
            <p:ph idx="1"/>
          </p:nvPr>
        </p:nvSpPr>
        <p:spPr/>
        <p:txBody>
          <a:bodyPr/>
          <a:lstStyle/>
          <a:p>
            <a:r>
              <a:rPr lang="en-US" dirty="0"/>
              <a:t>2-3 subject college ruled spiral notebooks (9x11 size with hard or plastic cover) </a:t>
            </a:r>
          </a:p>
          <a:p>
            <a:r>
              <a:rPr lang="en-US" dirty="0"/>
              <a:t>#2 pencils for tests and a supply of colored pencils</a:t>
            </a:r>
          </a:p>
          <a:p>
            <a:r>
              <a:rPr lang="en-US" dirty="0"/>
              <a:t>Blue or black pens for written work-- colored checking pen (color of your choice)</a:t>
            </a:r>
          </a:p>
          <a:p>
            <a:r>
              <a:rPr lang="en-US" dirty="0"/>
              <a:t>Scissors</a:t>
            </a:r>
          </a:p>
          <a:p>
            <a:r>
              <a:rPr lang="en-US" dirty="0"/>
              <a:t>Dry erase marker</a:t>
            </a:r>
          </a:p>
          <a:p>
            <a:r>
              <a:rPr lang="en-US" dirty="0"/>
              <a:t>Highlighters</a:t>
            </a:r>
          </a:p>
          <a:p>
            <a:r>
              <a:rPr lang="en-US" dirty="0"/>
              <a:t>SCOTCH TAPE</a:t>
            </a:r>
            <a:r>
              <a:rPr lang="en-US" dirty="0" smtClean="0"/>
              <a:t>!!</a:t>
            </a:r>
            <a:endParaRPr lang="en-US" dirty="0"/>
          </a:p>
        </p:txBody>
      </p:sp>
    </p:spTree>
    <p:extLst>
      <p:ext uri="{BB962C8B-B14F-4D97-AF65-F5344CB8AC3E}">
        <p14:creationId xmlns:p14="http://schemas.microsoft.com/office/powerpoint/2010/main" val="43031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
            </a:r>
            <a:r>
              <a:rPr lang="en-US" dirty="0" err="1" smtClean="0"/>
              <a:t>mr.</a:t>
            </a:r>
            <a:r>
              <a:rPr lang="en-US" dirty="0" smtClean="0"/>
              <a:t> sweet</a:t>
            </a:r>
            <a:endParaRPr lang="en-US" dirty="0"/>
          </a:p>
        </p:txBody>
      </p:sp>
      <p:sp>
        <p:nvSpPr>
          <p:cNvPr id="3" name="Content Placeholder 2"/>
          <p:cNvSpPr>
            <a:spLocks noGrp="1"/>
          </p:cNvSpPr>
          <p:nvPr>
            <p:ph idx="1"/>
          </p:nvPr>
        </p:nvSpPr>
        <p:spPr/>
        <p:txBody>
          <a:bodyPr/>
          <a:lstStyle/>
          <a:p>
            <a:r>
              <a:rPr lang="en-US" dirty="0" smtClean="0"/>
              <a:t>York College of Pennsylvania</a:t>
            </a:r>
          </a:p>
          <a:p>
            <a:r>
              <a:rPr lang="en-US" dirty="0" smtClean="0"/>
              <a:t>BS in Secondary Education – Math</a:t>
            </a:r>
          </a:p>
          <a:p>
            <a:r>
              <a:rPr lang="en-US" dirty="0" smtClean="0"/>
              <a:t>Certified for Math, Science, and Social Studies</a:t>
            </a:r>
          </a:p>
          <a:p>
            <a:r>
              <a:rPr lang="en-US" dirty="0" smtClean="0"/>
              <a:t>4</a:t>
            </a:r>
            <a:r>
              <a:rPr lang="en-US" baseline="30000" dirty="0" smtClean="0"/>
              <a:t>th</a:t>
            </a:r>
            <a:r>
              <a:rPr lang="en-US" dirty="0" smtClean="0"/>
              <a:t> year at Robinson</a:t>
            </a:r>
            <a:endParaRPr lang="en-US" dirty="0"/>
          </a:p>
        </p:txBody>
      </p:sp>
    </p:spTree>
    <p:extLst>
      <p:ext uri="{BB962C8B-B14F-4D97-AF65-F5344CB8AC3E}">
        <p14:creationId xmlns:p14="http://schemas.microsoft.com/office/powerpoint/2010/main" val="2113263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lstStyle/>
          <a:p>
            <a:r>
              <a:rPr lang="en-US" dirty="0"/>
              <a:t>Students will trace the development of human society from its origin through the Renaissance Era. Students will explore patterns of change and continuity by focusing on the expansion of and the decline of civilizations, patterns of geography, and development of political, economic, and societal systems. Students will analyze and evaluate how foundations of society influence the modern era.</a:t>
            </a:r>
          </a:p>
        </p:txBody>
      </p:sp>
    </p:spTree>
    <p:extLst>
      <p:ext uri="{BB962C8B-B14F-4D97-AF65-F5344CB8AC3E}">
        <p14:creationId xmlns:p14="http://schemas.microsoft.com/office/powerpoint/2010/main" val="2771479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 of 6</a:t>
            </a:r>
            <a:r>
              <a:rPr lang="en-US" baseline="30000" dirty="0" smtClean="0"/>
              <a:t>th</a:t>
            </a:r>
            <a:r>
              <a:rPr lang="en-US" dirty="0" smtClean="0"/>
              <a:t> grade world history</a:t>
            </a:r>
            <a:endParaRPr lang="en-US" dirty="0"/>
          </a:p>
        </p:txBody>
      </p:sp>
      <p:sp>
        <p:nvSpPr>
          <p:cNvPr id="3" name="Content Placeholder 2"/>
          <p:cNvSpPr>
            <a:spLocks noGrp="1"/>
          </p:cNvSpPr>
          <p:nvPr>
            <p:ph idx="1"/>
          </p:nvPr>
        </p:nvSpPr>
        <p:spPr/>
        <p:txBody>
          <a:bodyPr>
            <a:normAutofit lnSpcReduction="10000"/>
          </a:bodyPr>
          <a:lstStyle/>
          <a:p>
            <a:r>
              <a:rPr lang="en-US" sz="2800" dirty="0"/>
              <a:t>This class will survey topics in world history through the Renaissance. </a:t>
            </a:r>
          </a:p>
          <a:p>
            <a:pPr lvl="1"/>
            <a:r>
              <a:rPr lang="en-US" sz="2400" dirty="0"/>
              <a:t>Unit 1: Introduction to Social Studies &amp; Geography</a:t>
            </a:r>
          </a:p>
          <a:p>
            <a:pPr lvl="1"/>
            <a:r>
              <a:rPr lang="en-US" sz="2400" dirty="0"/>
              <a:t>Unit 2: Early Humans</a:t>
            </a:r>
          </a:p>
          <a:p>
            <a:pPr lvl="1"/>
            <a:r>
              <a:rPr lang="en-US" sz="2400" dirty="0"/>
              <a:t>Unit 3: Early River Civilizations</a:t>
            </a:r>
          </a:p>
          <a:p>
            <a:pPr lvl="1"/>
            <a:r>
              <a:rPr lang="en-US" sz="2400" dirty="0"/>
              <a:t>Unit 4: Classic Civilizations</a:t>
            </a:r>
          </a:p>
          <a:p>
            <a:pPr lvl="1"/>
            <a:r>
              <a:rPr lang="en-US" sz="2400" dirty="0"/>
              <a:t>Unit 5: World Religions</a:t>
            </a:r>
          </a:p>
          <a:p>
            <a:pPr lvl="1"/>
            <a:r>
              <a:rPr lang="en-US" sz="2400" dirty="0"/>
              <a:t>Unit 6: Middle Ages to </a:t>
            </a:r>
            <a:r>
              <a:rPr lang="en-US" sz="2400" dirty="0" smtClean="0"/>
              <a:t>Renaissance</a:t>
            </a:r>
            <a:endParaRPr lang="en-US" sz="2400" dirty="0"/>
          </a:p>
        </p:txBody>
      </p:sp>
    </p:spTree>
    <p:extLst>
      <p:ext uri="{BB962C8B-B14F-4D97-AF65-F5344CB8AC3E}">
        <p14:creationId xmlns:p14="http://schemas.microsoft.com/office/powerpoint/2010/main" val="501736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 of my class</a:t>
            </a:r>
            <a:endParaRPr lang="en-US" dirty="0"/>
          </a:p>
        </p:txBody>
      </p:sp>
      <p:sp>
        <p:nvSpPr>
          <p:cNvPr id="3" name="Content Placeholder 2"/>
          <p:cNvSpPr>
            <a:spLocks noGrp="1"/>
          </p:cNvSpPr>
          <p:nvPr>
            <p:ph idx="1"/>
          </p:nvPr>
        </p:nvSpPr>
        <p:spPr/>
        <p:txBody>
          <a:bodyPr/>
          <a:lstStyle/>
          <a:p>
            <a:r>
              <a:rPr lang="en-US" dirty="0"/>
              <a:t>This class will survey topics in world history through the Renaissance. Every student in my class can </a:t>
            </a:r>
            <a:r>
              <a:rPr lang="en-US" b="1" u="sng" dirty="0"/>
              <a:t>EARN</a:t>
            </a:r>
            <a:r>
              <a:rPr lang="en-US" dirty="0"/>
              <a:t> an A or B provided that they come to class prepared, pay attention, behave appropriately, do their work on time, &amp; study</a:t>
            </a:r>
            <a:r>
              <a:rPr lang="en-US" dirty="0" smtClean="0"/>
              <a:t>.</a:t>
            </a:r>
            <a:endParaRPr lang="en-US" dirty="0"/>
          </a:p>
        </p:txBody>
      </p:sp>
    </p:spTree>
    <p:extLst>
      <p:ext uri="{BB962C8B-B14F-4D97-AF65-F5344CB8AC3E}">
        <p14:creationId xmlns:p14="http://schemas.microsoft.com/office/powerpoint/2010/main" val="394546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success in this class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Students that perform well in World History share the following traits:</a:t>
            </a:r>
          </a:p>
          <a:p>
            <a:pPr marL="914400" lvl="1" indent="-514350">
              <a:buFont typeface="+mj-lt"/>
              <a:buAutoNum type="arabicPeriod"/>
            </a:pPr>
            <a:r>
              <a:rPr lang="en-US" dirty="0"/>
              <a:t>Come to class prepared.</a:t>
            </a:r>
          </a:p>
          <a:p>
            <a:pPr marL="914400" lvl="1" indent="-514350">
              <a:buFont typeface="+mj-lt"/>
              <a:buAutoNum type="arabicPeriod"/>
            </a:pPr>
            <a:r>
              <a:rPr lang="en-US" dirty="0"/>
              <a:t>Follow directions.</a:t>
            </a:r>
          </a:p>
          <a:p>
            <a:pPr marL="914400" lvl="1" indent="-514350">
              <a:buFont typeface="+mj-lt"/>
              <a:buAutoNum type="arabicPeriod"/>
            </a:pPr>
            <a:r>
              <a:rPr lang="en-US" dirty="0"/>
              <a:t>Display proper behavior.</a:t>
            </a:r>
          </a:p>
          <a:p>
            <a:pPr marL="914400" lvl="1" indent="-514350">
              <a:buFont typeface="+mj-lt"/>
              <a:buAutoNum type="arabicPeriod"/>
            </a:pPr>
            <a:r>
              <a:rPr lang="en-US" dirty="0"/>
              <a:t>Turn in work on time.</a:t>
            </a:r>
          </a:p>
          <a:p>
            <a:pPr marL="914400" lvl="1" indent="-514350">
              <a:buFont typeface="+mj-lt"/>
              <a:buAutoNum type="arabicPeriod"/>
            </a:pPr>
            <a:r>
              <a:rPr lang="en-US" dirty="0"/>
              <a:t>Take good notes and study.</a:t>
            </a:r>
          </a:p>
          <a:p>
            <a:pPr marL="914400" lvl="1" indent="-514350">
              <a:buFont typeface="+mj-lt"/>
              <a:buAutoNum type="arabicPeriod"/>
            </a:pPr>
            <a:r>
              <a:rPr lang="en-US" dirty="0"/>
              <a:t>Follow all classroom and school rules</a:t>
            </a:r>
            <a:r>
              <a:rPr lang="en-US" dirty="0" smtClean="0"/>
              <a:t>.</a:t>
            </a:r>
            <a:endParaRPr lang="en-US" dirty="0"/>
          </a:p>
        </p:txBody>
      </p:sp>
    </p:spTree>
    <p:extLst>
      <p:ext uri="{BB962C8B-B14F-4D97-AF65-F5344CB8AC3E}">
        <p14:creationId xmlns:p14="http://schemas.microsoft.com/office/powerpoint/2010/main" val="1434870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I will answer in my directions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Do we have to finish this for homework?</a:t>
            </a:r>
          </a:p>
          <a:p>
            <a:pPr marL="514350" indent="-514350">
              <a:buFont typeface="+mj-lt"/>
              <a:buAutoNum type="arabicPeriod"/>
            </a:pPr>
            <a:r>
              <a:rPr lang="en-US" dirty="0"/>
              <a:t>Do we have homework tonight?</a:t>
            </a:r>
          </a:p>
          <a:p>
            <a:pPr marL="514350" indent="-514350">
              <a:buFont typeface="+mj-lt"/>
              <a:buAutoNum type="arabicPeriod"/>
            </a:pPr>
            <a:r>
              <a:rPr lang="en-US" dirty="0"/>
              <a:t>Can we work with a partner?</a:t>
            </a:r>
          </a:p>
          <a:p>
            <a:pPr marL="514350" indent="-514350">
              <a:buFont typeface="+mj-lt"/>
              <a:buAutoNum type="arabicPeriod"/>
            </a:pPr>
            <a:r>
              <a:rPr lang="en-US" dirty="0"/>
              <a:t>Is the test multiple choice?</a:t>
            </a:r>
          </a:p>
          <a:p>
            <a:pPr marL="514350" indent="-514350">
              <a:buFont typeface="+mj-lt"/>
              <a:buAutoNum type="arabicPeriod"/>
            </a:pPr>
            <a:r>
              <a:rPr lang="en-US" dirty="0"/>
              <a:t>How many questions are on the test?</a:t>
            </a:r>
          </a:p>
          <a:p>
            <a:pPr marL="514350" indent="-514350">
              <a:buFont typeface="+mj-lt"/>
              <a:buAutoNum type="arabicPeriod"/>
            </a:pPr>
            <a:r>
              <a:rPr lang="en-US" dirty="0"/>
              <a:t>What's my grade in this class?</a:t>
            </a:r>
          </a:p>
          <a:p>
            <a:pPr marL="514350" indent="-514350">
              <a:buFont typeface="+mj-lt"/>
              <a:buAutoNum type="arabicPeriod"/>
            </a:pPr>
            <a:r>
              <a:rPr lang="en-US" dirty="0"/>
              <a:t>Is this for a grade?</a:t>
            </a:r>
          </a:p>
          <a:p>
            <a:pPr marL="514350" indent="-514350">
              <a:buFont typeface="+mj-lt"/>
              <a:buAutoNum type="arabicPeriod"/>
            </a:pPr>
            <a:r>
              <a:rPr lang="en-US" dirty="0"/>
              <a:t>What do we do when we're done</a:t>
            </a:r>
            <a:r>
              <a:rPr lang="en-US" dirty="0" smtClean="0"/>
              <a:t>?</a:t>
            </a:r>
            <a:endParaRPr lang="en-US" dirty="0"/>
          </a:p>
        </p:txBody>
      </p:sp>
    </p:spTree>
    <p:extLst>
      <p:ext uri="{BB962C8B-B14F-4D97-AF65-F5344CB8AC3E}">
        <p14:creationId xmlns:p14="http://schemas.microsoft.com/office/powerpoint/2010/main" val="2105891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rules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Respect all members of our class.</a:t>
            </a:r>
          </a:p>
          <a:p>
            <a:pPr marL="514350" indent="-514350">
              <a:buFont typeface="+mj-lt"/>
              <a:buAutoNum type="arabicPeriod"/>
            </a:pPr>
            <a:r>
              <a:rPr lang="en-US" dirty="0"/>
              <a:t>Come to class prepared.</a:t>
            </a:r>
          </a:p>
          <a:p>
            <a:pPr marL="514350" indent="-514350">
              <a:buFont typeface="+mj-lt"/>
              <a:buAutoNum type="arabicPeriod"/>
            </a:pPr>
            <a:r>
              <a:rPr lang="en-US" dirty="0"/>
              <a:t>Use the bathroom &amp; get water before class.</a:t>
            </a:r>
          </a:p>
          <a:p>
            <a:pPr marL="514350" indent="-514350">
              <a:buFont typeface="+mj-lt"/>
              <a:buAutoNum type="arabicPeriod"/>
            </a:pPr>
            <a:r>
              <a:rPr lang="en-US" dirty="0"/>
              <a:t>Remain in your seat unless you have permission to get up.</a:t>
            </a:r>
          </a:p>
          <a:p>
            <a:pPr marL="514350" indent="-514350">
              <a:buFont typeface="+mj-lt"/>
              <a:buAutoNum type="arabicPeriod"/>
            </a:pPr>
            <a:r>
              <a:rPr lang="en-US" dirty="0"/>
              <a:t>No food or drink.</a:t>
            </a:r>
          </a:p>
          <a:p>
            <a:pPr marL="914400" lvl="1" indent="-514350"/>
            <a:r>
              <a:rPr lang="en-US" dirty="0"/>
              <a:t>Water Bottles are ok</a:t>
            </a:r>
          </a:p>
          <a:p>
            <a:pPr marL="514350" indent="-514350">
              <a:buFont typeface="+mj-lt"/>
              <a:buAutoNum type="arabicPeriod" startAt="6"/>
            </a:pPr>
            <a:r>
              <a:rPr lang="en-US" dirty="0"/>
              <a:t>Have appropriate interactions in class.</a:t>
            </a:r>
          </a:p>
          <a:p>
            <a:pPr marL="914400" lvl="1" indent="-514350"/>
            <a:r>
              <a:rPr lang="en-US" dirty="0"/>
              <a:t>Use appropriate language</a:t>
            </a:r>
          </a:p>
          <a:p>
            <a:pPr marL="914400" lvl="1" indent="-514350"/>
            <a:r>
              <a:rPr lang="en-US" dirty="0"/>
              <a:t>No blurting out in class</a:t>
            </a:r>
          </a:p>
          <a:p>
            <a:pPr marL="914400" lvl="1" indent="-514350"/>
            <a:r>
              <a:rPr lang="en-US" dirty="0"/>
              <a:t>No what ifs…..</a:t>
            </a:r>
          </a:p>
          <a:p>
            <a:pPr marL="514350" indent="-514350">
              <a:buFont typeface="+mj-lt"/>
              <a:buAutoNum type="arabicPeriod" startAt="7"/>
            </a:pPr>
            <a:r>
              <a:rPr lang="en-US" dirty="0"/>
              <a:t>Follow all directions</a:t>
            </a:r>
            <a:r>
              <a:rPr lang="en-US" dirty="0" smtClean="0"/>
              <a:t>!</a:t>
            </a:r>
            <a:endParaRPr lang="en-US" dirty="0"/>
          </a:p>
        </p:txBody>
      </p:sp>
    </p:spTree>
    <p:extLst>
      <p:ext uri="{BB962C8B-B14F-4D97-AF65-F5344CB8AC3E}">
        <p14:creationId xmlns:p14="http://schemas.microsoft.com/office/powerpoint/2010/main" val="335265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for work</a:t>
            </a:r>
            <a:endParaRPr lang="en-US" dirty="0"/>
          </a:p>
        </p:txBody>
      </p:sp>
      <p:sp>
        <p:nvSpPr>
          <p:cNvPr id="3" name="Content Placeholder 2"/>
          <p:cNvSpPr>
            <a:spLocks noGrp="1"/>
          </p:cNvSpPr>
          <p:nvPr>
            <p:ph idx="1"/>
          </p:nvPr>
        </p:nvSpPr>
        <p:spPr/>
        <p:txBody>
          <a:bodyPr/>
          <a:lstStyle/>
          <a:p>
            <a:pPr marL="0" indent="0">
              <a:buNone/>
            </a:pPr>
            <a:r>
              <a:rPr lang="en-US" dirty="0"/>
              <a:t>1.	Assignments should be completed and turned in on time.</a:t>
            </a:r>
          </a:p>
          <a:p>
            <a:pPr marL="0" indent="0">
              <a:buNone/>
            </a:pPr>
            <a:r>
              <a:rPr lang="en-US" dirty="0"/>
              <a:t>2.	All written work is to be in complete sentences with </a:t>
            </a:r>
            <a:r>
              <a:rPr lang="en-US" dirty="0" smtClean="0"/>
              <a:t>correct capitalization </a:t>
            </a:r>
            <a:r>
              <a:rPr lang="en-US" dirty="0"/>
              <a:t>and punctuation.</a:t>
            </a:r>
          </a:p>
          <a:p>
            <a:pPr marL="0" indent="0">
              <a:buNone/>
            </a:pPr>
            <a:r>
              <a:rPr lang="en-US" dirty="0"/>
              <a:t>3.	All assignments, both in class and for homework, will have 	an assigned page in the student’s interactive </a:t>
            </a:r>
            <a:r>
              <a:rPr lang="en-US" dirty="0" smtClean="0"/>
              <a:t>notebook - make sure every </a:t>
            </a:r>
            <a:r>
              <a:rPr lang="en-US" dirty="0"/>
              <a:t>assignment is taped in </a:t>
            </a:r>
            <a:r>
              <a:rPr lang="en-US" dirty="0" smtClean="0"/>
              <a:t>where appropriate.</a:t>
            </a:r>
            <a:endParaRPr lang="en-US" dirty="0"/>
          </a:p>
        </p:txBody>
      </p:sp>
    </p:spTree>
    <p:extLst>
      <p:ext uri="{BB962C8B-B14F-4D97-AF65-F5344CB8AC3E}">
        <p14:creationId xmlns:p14="http://schemas.microsoft.com/office/powerpoint/2010/main" val="2067398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TC103457452[[fn=Celestial]]</Template>
  <TotalTime>14</TotalTime>
  <Words>816</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Celestial</vt:lpstr>
      <vt:lpstr>Mr. Sweet’s social studies class</vt:lpstr>
      <vt:lpstr>About mr. sweet</vt:lpstr>
      <vt:lpstr>Course outline</vt:lpstr>
      <vt:lpstr>Synopsis of 6th grade world history</vt:lpstr>
      <vt:lpstr>Synopsis of my class</vt:lpstr>
      <vt:lpstr>Keys to success in this class</vt:lpstr>
      <vt:lpstr>Questions I will answer in my directions</vt:lpstr>
      <vt:lpstr>Classroom rules</vt:lpstr>
      <vt:lpstr>Expectations for work</vt:lpstr>
      <vt:lpstr>Expectations for work cont.</vt:lpstr>
      <vt:lpstr>My website</vt:lpstr>
      <vt:lpstr>homework</vt:lpstr>
      <vt:lpstr>Late/missing homework</vt:lpstr>
      <vt:lpstr>Tutoring</vt:lpstr>
      <vt:lpstr>attendance</vt:lpstr>
      <vt:lpstr>Grading policy</vt:lpstr>
      <vt:lpstr>Grading Scale</vt:lpstr>
      <vt:lpstr>Corrections</vt:lpstr>
      <vt:lpstr>Classroom supplies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Sweet’s social studies class</dc:title>
  <dc:creator>Sweet, James E.</dc:creator>
  <cp:lastModifiedBy>Sweet, James E.</cp:lastModifiedBy>
  <cp:revision>2</cp:revision>
  <dcterms:created xsi:type="dcterms:W3CDTF">2014-08-25T23:10:42Z</dcterms:created>
  <dcterms:modified xsi:type="dcterms:W3CDTF">2014-08-25T23:25:34Z</dcterms:modified>
</cp:coreProperties>
</file>