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81" r:id="rId18"/>
    <p:sldId id="275" r:id="rId19"/>
    <p:sldId id="276" r:id="rId20"/>
    <p:sldId id="277" r:id="rId21"/>
    <p:sldId id="278" r:id="rId22"/>
    <p:sldId id="272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423E6-2946-4BF5-A221-6EF057F41576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39FB-969C-40A0-8FA9-B8D5A72B1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67BFA-FF73-4BAF-B9DB-98927B0AEF6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11446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38623-DFB1-4F10-A321-2374EA67AAE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3018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6E0AF-6574-4DBC-A31B-C8B484C6279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71590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0508-7879-4C1D-99BD-6B6ED3CCB91C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04435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44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95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95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89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580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95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00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1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78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4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44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BECE617-345A-4095-8727-456D61627BA7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D739B8D-C87A-4E8E-B896-DF037E18A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499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The%20Perfect%20Social%20Studies%20Notebook11-12.pp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Oval 7"/>
          <p:cNvSpPr>
            <a:spLocks noChangeArrowheads="1"/>
          </p:cNvSpPr>
          <p:nvPr/>
        </p:nvSpPr>
        <p:spPr bwMode="auto">
          <a:xfrm>
            <a:off x="4495800" y="91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5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2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Oval 8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5" name="Oval 9"/>
          <p:cNvSpPr>
            <a:spLocks noChangeArrowheads="1"/>
          </p:cNvSpPr>
          <p:nvPr/>
        </p:nvSpPr>
        <p:spPr bwMode="auto">
          <a:xfrm>
            <a:off x="44958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6" name="TextBox 37"/>
          <p:cNvSpPr txBox="1">
            <a:spLocks noChangeArrowheads="1"/>
          </p:cNvSpPr>
          <p:nvPr/>
        </p:nvSpPr>
        <p:spPr bwMode="auto">
          <a:xfrm>
            <a:off x="7696200" y="63246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Page 3 </a:t>
            </a:r>
          </a:p>
        </p:txBody>
      </p:sp>
      <p:sp>
        <p:nvSpPr>
          <p:cNvPr id="27" name="Oval 26"/>
          <p:cNvSpPr/>
          <p:nvPr/>
        </p:nvSpPr>
        <p:spPr>
          <a:xfrm>
            <a:off x="228600" y="61722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98" name="TextBox 32"/>
          <p:cNvSpPr txBox="1">
            <a:spLocks noChangeArrowheads="1"/>
          </p:cNvSpPr>
          <p:nvPr/>
        </p:nvSpPr>
        <p:spPr bwMode="auto">
          <a:xfrm>
            <a:off x="4800600" y="762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How to Read a Map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099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TextBox 37"/>
          <p:cNvSpPr txBox="1">
            <a:spLocks noChangeArrowheads="1"/>
          </p:cNvSpPr>
          <p:nvPr/>
        </p:nvSpPr>
        <p:spPr bwMode="auto">
          <a:xfrm>
            <a:off x="228600" y="6248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Page 2 </a:t>
            </a:r>
          </a:p>
        </p:txBody>
      </p:sp>
      <p:sp>
        <p:nvSpPr>
          <p:cNvPr id="3101" name="TextBox 30"/>
          <p:cNvSpPr txBox="1">
            <a:spLocks noChangeArrowheads="1"/>
          </p:cNvSpPr>
          <p:nvPr/>
        </p:nvSpPr>
        <p:spPr bwMode="auto">
          <a:xfrm>
            <a:off x="0" y="1524001"/>
            <a:ext cx="472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Warm Up: </a:t>
            </a:r>
            <a:r>
              <a:rPr lang="en-US" b="1" dirty="0" smtClean="0">
                <a:latin typeface="Calibri" pitchFamily="34" charset="0"/>
              </a:rPr>
              <a:t>What is the purpose of a map? What can maps tell us? What kinds of maps are you familiar with?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sz="1400" b="1" dirty="0">
              <a:latin typeface="Calibri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20000" y="62484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03" name="Rectangle 32"/>
          <p:cNvSpPr>
            <a:spLocks noChangeArrowheads="1"/>
          </p:cNvSpPr>
          <p:nvPr/>
        </p:nvSpPr>
        <p:spPr bwMode="auto">
          <a:xfrm>
            <a:off x="0" y="3962402"/>
            <a:ext cx="449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WIO: </a:t>
            </a:r>
            <a:r>
              <a:rPr lang="en-US" b="1" dirty="0" smtClean="0"/>
              <a:t>In complete sentences, write down the most important thing you learned about looking at maps today and explain why it is important?</a:t>
            </a:r>
            <a:endParaRPr lang="en-US" b="1" dirty="0"/>
          </a:p>
          <a:p>
            <a:endParaRPr lang="en-US" b="1" u="sng" dirty="0"/>
          </a:p>
          <a:p>
            <a:endParaRPr lang="en-US" b="1" dirty="0"/>
          </a:p>
        </p:txBody>
      </p:sp>
      <p:sp>
        <p:nvSpPr>
          <p:cNvPr id="3104" name="Rectangle 34"/>
          <p:cNvSpPr>
            <a:spLocks noChangeArrowheads="1"/>
          </p:cNvSpPr>
          <p:nvPr/>
        </p:nvSpPr>
        <p:spPr bwMode="auto">
          <a:xfrm>
            <a:off x="8077200" y="0"/>
            <a:ext cx="106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Date:  </a:t>
            </a:r>
          </a:p>
          <a:p>
            <a:r>
              <a:rPr lang="en-US" sz="1400" dirty="0">
                <a:latin typeface="Calibri" pitchFamily="34" charset="0"/>
              </a:rPr>
              <a:t>8.29.14 A</a:t>
            </a:r>
          </a:p>
          <a:p>
            <a:r>
              <a:rPr lang="en-US" sz="1400" dirty="0">
                <a:latin typeface="Calibri" pitchFamily="34" charset="0"/>
              </a:rPr>
              <a:t>9.2.14 B</a:t>
            </a:r>
          </a:p>
        </p:txBody>
      </p:sp>
      <p:sp>
        <p:nvSpPr>
          <p:cNvPr id="3105" name="Rectangle 35"/>
          <p:cNvSpPr>
            <a:spLocks noChangeArrowheads="1"/>
          </p:cNvSpPr>
          <p:nvPr/>
        </p:nvSpPr>
        <p:spPr bwMode="auto">
          <a:xfrm>
            <a:off x="4876800" y="1143002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Class Work:</a:t>
            </a:r>
          </a:p>
          <a:p>
            <a:endParaRPr lang="en-US" b="1"/>
          </a:p>
        </p:txBody>
      </p:sp>
      <p:sp>
        <p:nvSpPr>
          <p:cNvPr id="3106" name="Rectangle 36"/>
          <p:cNvSpPr>
            <a:spLocks noChangeArrowheads="1"/>
          </p:cNvSpPr>
          <p:nvPr/>
        </p:nvSpPr>
        <p:spPr bwMode="auto">
          <a:xfrm>
            <a:off x="4800600" y="144780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hlinkClick r:id="rId2" action="ppaction://hlinkpres?slideindex=1&amp;slidetitle=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Geography Pre-Assessment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Review the Warm-Up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Map Information Notes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Map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WIO/Closure</a:t>
            </a:r>
            <a:endParaRPr lang="en-US" dirty="0"/>
          </a:p>
        </p:txBody>
      </p:sp>
      <p:sp>
        <p:nvSpPr>
          <p:cNvPr id="3107" name="Rectangle 39"/>
          <p:cNvSpPr>
            <a:spLocks noChangeArrowheads="1"/>
          </p:cNvSpPr>
          <p:nvPr/>
        </p:nvSpPr>
        <p:spPr bwMode="auto">
          <a:xfrm>
            <a:off x="342901" y="478304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How do we read, interpret and analyze information on maps?</a:t>
            </a:r>
            <a:endParaRPr lang="en-US" dirty="0"/>
          </a:p>
        </p:txBody>
      </p:sp>
      <p:sp>
        <p:nvSpPr>
          <p:cNvPr id="3108" name="Rectangle 40"/>
          <p:cNvSpPr>
            <a:spLocks noChangeArrowheads="1"/>
          </p:cNvSpPr>
          <p:nvPr/>
        </p:nvSpPr>
        <p:spPr bwMode="auto">
          <a:xfrm>
            <a:off x="4724402" y="3733800"/>
            <a:ext cx="6157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HW: </a:t>
            </a:r>
            <a:r>
              <a:rPr lang="en-US" b="1" dirty="0" smtClean="0">
                <a:latin typeface="Calibri" pitchFamily="34" charset="0"/>
              </a:rPr>
              <a:t>Latitude &amp; Longitude Worksheet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Quick Review of Latitude and Longitude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394" y="1942070"/>
            <a:ext cx="5506995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/>
              <a:t>Longitude</a:t>
            </a:r>
          </a:p>
          <a:p>
            <a:pPr lvl="1"/>
            <a:r>
              <a:rPr lang="en-US" altLang="en-US" sz="3600" dirty="0"/>
              <a:t>Measured in </a:t>
            </a:r>
            <a:r>
              <a:rPr lang="en-US" altLang="en-US" sz="3600" u="sng" dirty="0"/>
              <a:t>degrees East or West of the prime meridian.</a:t>
            </a:r>
          </a:p>
          <a:p>
            <a:pPr lvl="1"/>
            <a:r>
              <a:rPr lang="en-US" altLang="en-US" sz="3600" dirty="0"/>
              <a:t>Lines drawn running </a:t>
            </a:r>
            <a:r>
              <a:rPr lang="en-US" altLang="en-US" sz="3600" u="sng" dirty="0"/>
              <a:t>North and South</a:t>
            </a:r>
            <a:r>
              <a:rPr lang="en-US" altLang="en-US" sz="3600" dirty="0"/>
              <a:t>. </a:t>
            </a:r>
            <a:endParaRPr lang="en-US" altLang="en-US" sz="3600" dirty="0" smtClean="0"/>
          </a:p>
          <a:p>
            <a:pPr lvl="1"/>
            <a:r>
              <a:rPr lang="en-US" altLang="en-US" sz="3600" dirty="0" smtClean="0"/>
              <a:t>The Prime Meridian marks Zero Degrees</a:t>
            </a:r>
            <a:r>
              <a:rPr lang="en-US" altLang="en-US" sz="3600" dirty="0" smtClean="0">
                <a:sym typeface="Wingdings" panose="05000000000000000000" pitchFamily="2" charset="2"/>
              </a:rPr>
              <a:t> East &amp; West</a:t>
            </a:r>
            <a:endParaRPr lang="en-US" altLang="en-US" sz="3600" dirty="0"/>
          </a:p>
        </p:txBody>
      </p:sp>
      <p:pic>
        <p:nvPicPr>
          <p:cNvPr id="8201" name="Picture 9" descr="longitu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801938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23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Map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92936"/>
            <a:ext cx="914400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0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Title</a:t>
            </a:r>
            <a:r>
              <a:rPr lang="en-US" dirty="0" smtClean="0">
                <a:sym typeface="Wingdings" panose="05000000000000000000" pitchFamily="2" charset="2"/>
              </a:rPr>
              <a:t> Describes the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9592"/>
            <a:ext cx="9144793" cy="5078408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6629400" y="2632592"/>
            <a:ext cx="930876" cy="11285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3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Rose</a:t>
            </a:r>
            <a:r>
              <a:rPr lang="en-US" dirty="0" smtClean="0">
                <a:sym typeface="Wingdings" panose="05000000000000000000" pitchFamily="2" charset="2"/>
              </a:rPr>
              <a:t> Tells you the proper direction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9592"/>
            <a:ext cx="9144793" cy="507840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354595" y="4407243"/>
            <a:ext cx="1120346" cy="873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8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3651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4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r>
              <a:rPr lang="en-US" dirty="0" smtClean="0">
                <a:sym typeface="Wingdings" panose="05000000000000000000" pitchFamily="2" charset="2"/>
              </a:rPr>
              <a:t> Shows what symbols are for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9592"/>
            <a:ext cx="9144793" cy="507840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7554098" y="4629665"/>
            <a:ext cx="1120346" cy="873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9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Inset Map</a:t>
            </a:r>
            <a:r>
              <a:rPr lang="en-US" dirty="0" smtClean="0">
                <a:sym typeface="Wingdings" panose="05000000000000000000" pitchFamily="2" charset="2"/>
              </a:rPr>
              <a:t> Shows additional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9592"/>
            <a:ext cx="9144793" cy="507840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394251" y="4114800"/>
            <a:ext cx="1120346" cy="873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6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r>
              <a:rPr lang="en-US" dirty="0" smtClean="0">
                <a:sym typeface="Wingdings" panose="05000000000000000000" pitchFamily="2" charset="2"/>
              </a:rPr>
              <a:t> Shows the Size Ratio of the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219" y="1828364"/>
            <a:ext cx="4641220" cy="1557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364"/>
            <a:ext cx="4645555" cy="502963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1538413" y="6273525"/>
            <a:ext cx="1952367" cy="5288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020" y="2011680"/>
            <a:ext cx="2410606" cy="4206240"/>
          </a:xfrm>
        </p:spPr>
        <p:txBody>
          <a:bodyPr/>
          <a:lstStyle/>
          <a:p>
            <a:r>
              <a:rPr lang="en-US" dirty="0" smtClean="0"/>
              <a:t>Shows country </a:t>
            </a:r>
            <a:r>
              <a:rPr lang="en-US" dirty="0"/>
              <a:t>borders, major cities and significant bodies of water, physical maps indicate the location of landforms like deserts, mountains and plains.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391" y="1792936"/>
            <a:ext cx="5889609" cy="50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1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2362981" cy="4206240"/>
          </a:xfrm>
        </p:spPr>
        <p:txBody>
          <a:bodyPr/>
          <a:lstStyle/>
          <a:p>
            <a:r>
              <a:rPr lang="en-US" dirty="0"/>
              <a:t>Are designed to show governmental boundaries of countries, states and counties. They can also indicate the location of major cities, and they usually include significant bodies of water.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768" y="1792936"/>
            <a:ext cx="5955232" cy="51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THIS IS NOT FOR A GRADE!</a:t>
            </a:r>
          </a:p>
          <a:p>
            <a:pPr lvl="1"/>
            <a:r>
              <a:rPr lang="en-US" dirty="0" smtClean="0"/>
              <a:t>This is to see what you already know.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This is a class set of the Pre-Assessment</a:t>
            </a:r>
          </a:p>
          <a:p>
            <a:pPr lvl="1"/>
            <a:r>
              <a:rPr lang="en-US" dirty="0" smtClean="0"/>
              <a:t>DO NOT WRITE ON IT!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Answer Each question on a separate sheet of paper.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you are done, turn your paper over so I know you have finished.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5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2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3058306" cy="4206240"/>
          </a:xfrm>
        </p:spPr>
        <p:txBody>
          <a:bodyPr>
            <a:normAutofit fontScale="92500"/>
          </a:bodyPr>
          <a:lstStyle/>
          <a:p>
            <a:r>
              <a:rPr lang="en-US" dirty="0"/>
              <a:t>A thematic map is a type of map or chart especially designed to show a particular theme connected with a specific geographic area.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maps "can portray physical, social, political, cultural, economic, sociological, agricultural, or any other aspects of a city, state, region, nation, or continent".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3325" y="2219324"/>
            <a:ext cx="5276158" cy="40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7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will be looking at maps and answering the questions on the right side of the work sheet.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questions must be answered in complete sentences.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will be working in your groups to answer the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I say go, you will have 10 minutes to complete this task.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04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In complete sentences, write down the most important thing you learned about looking at maps today and explain why it is important?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1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Pre-Assessment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Antarctica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Atlantic Ocean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Asia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North America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Pacific Ocean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6. South America</a:t>
            </a:r>
          </a:p>
          <a:p>
            <a:pPr marL="0" indent="0">
              <a:buNone/>
            </a:pPr>
            <a:r>
              <a:rPr lang="en-US" sz="3200" dirty="0" smtClean="0"/>
              <a:t>7. Indian </a:t>
            </a:r>
            <a:r>
              <a:rPr lang="en-US" sz="3200" dirty="0"/>
              <a:t>Ocean</a:t>
            </a:r>
          </a:p>
          <a:p>
            <a:pPr marL="0" indent="0">
              <a:buNone/>
            </a:pPr>
            <a:r>
              <a:rPr lang="en-US" sz="3200" dirty="0" smtClean="0"/>
              <a:t>8. Arctic </a:t>
            </a:r>
            <a:r>
              <a:rPr lang="en-US" sz="3200" dirty="0"/>
              <a:t>Ocean</a:t>
            </a:r>
          </a:p>
          <a:p>
            <a:pPr marL="0" indent="0">
              <a:buNone/>
            </a:pPr>
            <a:r>
              <a:rPr lang="en-US" sz="3200" dirty="0" smtClean="0"/>
              <a:t>9. Africa</a:t>
            </a:r>
          </a:p>
          <a:p>
            <a:pPr marL="0" indent="0">
              <a:buNone/>
            </a:pPr>
            <a:r>
              <a:rPr lang="en-US" sz="3200" dirty="0" smtClean="0"/>
              <a:t>10. Australia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11. Europe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5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Pre-Assessment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12. Latitude </a:t>
            </a:r>
          </a:p>
          <a:p>
            <a:pPr marL="0" indent="0">
              <a:buNone/>
            </a:pPr>
            <a:r>
              <a:rPr lang="en-US" sz="3600" dirty="0" smtClean="0"/>
              <a:t>13.</a:t>
            </a:r>
            <a:r>
              <a:rPr lang="en-US" sz="3600" dirty="0"/>
              <a:t> </a:t>
            </a:r>
            <a:r>
              <a:rPr lang="en-US" sz="3600" dirty="0" smtClean="0"/>
              <a:t>Longitude </a:t>
            </a:r>
          </a:p>
          <a:p>
            <a:pPr marL="0" indent="0">
              <a:buNone/>
            </a:pPr>
            <a:r>
              <a:rPr lang="en-US" sz="3600" dirty="0" smtClean="0"/>
              <a:t>14. Equator</a:t>
            </a:r>
          </a:p>
          <a:p>
            <a:pPr marL="0" indent="0">
              <a:buNone/>
            </a:pPr>
            <a:r>
              <a:rPr lang="en-US" sz="3600" dirty="0" smtClean="0"/>
              <a:t>15. Prime Meridian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897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We will be watching a video which discusses maps.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Pay attention to the different types of maps as they will be helpful with the activity we will be working on later.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Try to answer the questions that the video will ask.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312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&amp; Their Parts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3537"/>
            <a:ext cx="9136239" cy="52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map?   	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3200" dirty="0"/>
              <a:t>It is a representation of an area of land or sea showing physical features, cities, roads, etc. </a:t>
            </a:r>
            <a:endParaRPr lang="en-US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2086" y="2011363"/>
            <a:ext cx="4077730" cy="4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5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Maps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dirty="0"/>
              <a:t>To determine where you are going.</a:t>
            </a:r>
          </a:p>
          <a:p>
            <a:r>
              <a:rPr lang="en-US" altLang="en-US" sz="4000" dirty="0"/>
              <a:t>To act as a model of Earth’s surface.</a:t>
            </a:r>
          </a:p>
          <a:p>
            <a:r>
              <a:rPr lang="en-US" altLang="en-US" sz="4000" dirty="0"/>
              <a:t>Used to locate various places</a:t>
            </a:r>
          </a:p>
          <a:p>
            <a:r>
              <a:rPr lang="en-US" altLang="en-US" sz="4000" dirty="0"/>
              <a:t>To show the distribution of various features or types of materials.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11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Quick Review of Latitude and Longitude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1752"/>
            <a:ext cx="8229600" cy="3777048"/>
          </a:xfrm>
        </p:spPr>
        <p:txBody>
          <a:bodyPr/>
          <a:lstStyle/>
          <a:p>
            <a:r>
              <a:rPr lang="en-US" altLang="en-US" sz="2400" dirty="0"/>
              <a:t>Latitude</a:t>
            </a:r>
          </a:p>
          <a:p>
            <a:pPr lvl="1"/>
            <a:r>
              <a:rPr lang="en-US" altLang="en-US" sz="2400" dirty="0"/>
              <a:t>Measured in </a:t>
            </a:r>
            <a:r>
              <a:rPr lang="en-US" altLang="en-US" sz="2400" u="sng" dirty="0"/>
              <a:t>degrees North and South of the Equator.</a:t>
            </a:r>
          </a:p>
          <a:p>
            <a:pPr lvl="1"/>
            <a:r>
              <a:rPr lang="en-US" altLang="en-US" sz="2400" dirty="0"/>
              <a:t>Lines drawn parallel to each other running </a:t>
            </a:r>
            <a:r>
              <a:rPr lang="en-US" altLang="en-US" sz="2400" u="sng" dirty="0"/>
              <a:t>west to east</a:t>
            </a:r>
            <a:r>
              <a:rPr lang="en-US" altLang="en-US" sz="2400" dirty="0"/>
              <a:t>.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 u="sng" dirty="0" smtClean="0"/>
              <a:t>Equator </a:t>
            </a:r>
            <a:r>
              <a:rPr lang="en-US" altLang="en-US" sz="2400" dirty="0" smtClean="0"/>
              <a:t>marks Zero Degrees</a:t>
            </a:r>
            <a:r>
              <a:rPr lang="en-US" altLang="en-US" sz="2400" dirty="0" smtClean="0">
                <a:sym typeface="Wingdings" panose="05000000000000000000" pitchFamily="2" charset="2"/>
              </a:rPr>
              <a:t> North &amp; South</a:t>
            </a:r>
            <a:endParaRPr lang="en-US" altLang="en-US" sz="2400" u="sng" dirty="0"/>
          </a:p>
          <a:p>
            <a:pPr lvl="1"/>
            <a:endParaRPr lang="en-US" altLang="en-US" dirty="0"/>
          </a:p>
        </p:txBody>
      </p:sp>
      <p:pic>
        <p:nvPicPr>
          <p:cNvPr id="7180" name="Picture 12" descr="601latitu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443" y="3650320"/>
            <a:ext cx="3171482" cy="32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latitud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41725"/>
            <a:ext cx="4648200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0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489</TotalTime>
  <Words>637</Words>
  <Application>Microsoft Office PowerPoint</Application>
  <PresentationFormat>On-screen Show (4:3)</PresentationFormat>
  <Paragraphs>91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Banded</vt:lpstr>
      <vt:lpstr>Slide 1</vt:lpstr>
      <vt:lpstr>Geography Pre-Assessment</vt:lpstr>
      <vt:lpstr>Pre-Assessment Answers</vt:lpstr>
      <vt:lpstr>Pre-Assessment Answers</vt:lpstr>
      <vt:lpstr>Map Video</vt:lpstr>
      <vt:lpstr>Maps &amp; Their Parts</vt:lpstr>
      <vt:lpstr>What is a map?     </vt:lpstr>
      <vt:lpstr>Uses of Maps </vt:lpstr>
      <vt:lpstr>Quick Review of Latitude and Longitude</vt:lpstr>
      <vt:lpstr>Quick Review of Latitude and Longitude </vt:lpstr>
      <vt:lpstr>Parts of a Map</vt:lpstr>
      <vt:lpstr>The Title Describes the map</vt:lpstr>
      <vt:lpstr>Compass Rose Tells you the proper direction</vt:lpstr>
      <vt:lpstr>Slide 14</vt:lpstr>
      <vt:lpstr>Legend Shows what symbols are for</vt:lpstr>
      <vt:lpstr>Inset Map Shows additional features</vt:lpstr>
      <vt:lpstr>Scale Shows the Size Ratio of the Map</vt:lpstr>
      <vt:lpstr>Physical Map</vt:lpstr>
      <vt:lpstr>Political Map</vt:lpstr>
      <vt:lpstr>Slide 20</vt:lpstr>
      <vt:lpstr>Thematic Map</vt:lpstr>
      <vt:lpstr>Map Activity</vt:lpstr>
      <vt:lpstr>WIO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RICHARD-1</dc:creator>
  <cp:lastModifiedBy>richarda.guy</cp:lastModifiedBy>
  <cp:revision>16</cp:revision>
  <dcterms:created xsi:type="dcterms:W3CDTF">2014-08-21T23:53:00Z</dcterms:created>
  <dcterms:modified xsi:type="dcterms:W3CDTF">2014-08-29T11:42:13Z</dcterms:modified>
</cp:coreProperties>
</file>